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46344c12c5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46344c12c5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6344c12c5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6344c12c5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6344c12c5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46344c12c5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46344c12c5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46344c12c5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46344c12c5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46344c12c5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6344c12c5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6344c12c5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6344c12c5_0_8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6344c12c5_0_8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6344c12c5_0_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6344c12c5_0_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6344c12c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6344c12c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634c4979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634c4979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634c4979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634c4979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6344c12c5_0_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6344c12c5_0_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6344c12c5_0_7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6344c12c5_0_7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6344c12c5_0_8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6344c12c5_0_8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634c4979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634c4979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6344c12c5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6344c12c5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title"/>
          </p:nvPr>
        </p:nvSpPr>
        <p:spPr>
          <a:xfrm>
            <a:off x="1297500" y="393750"/>
            <a:ext cx="71877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Real-Time Facial Emotion Detection</a:t>
            </a:r>
            <a:endParaRPr sz="4000"/>
          </a:p>
        </p:txBody>
      </p:sp>
      <p:sp>
        <p:nvSpPr>
          <p:cNvPr id="135" name="Google Shape;135;p1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Jay Choksi</a:t>
            </a:r>
            <a:endParaRPr sz="2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500"/>
              <a:t>Prathamesh Tari</a:t>
            </a:r>
            <a:endParaRPr sz="2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500"/>
              <a:t>Dhruv Patel</a:t>
            </a:r>
            <a:endParaRPr sz="2500"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1775" y="1806900"/>
            <a:ext cx="4624600" cy="258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 2 layers: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475" y="1213725"/>
            <a:ext cx="7462924" cy="335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5th layer:</a:t>
            </a:r>
            <a:endParaRPr/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250" y="1152475"/>
            <a:ext cx="7237175" cy="365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Similarly..</a:t>
            </a:r>
            <a:endParaRPr/>
          </a:p>
        </p:txBody>
      </p:sp>
      <p:sp>
        <p:nvSpPr>
          <p:cNvPr id="212" name="Google Shape;212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</a:t>
            </a:r>
            <a:r>
              <a:rPr lang="en-GB"/>
              <a:t>he 1st layer acts as a collection of various edge detectors. At that stage, the activations are still retaining almost all of the info present in the initial picture.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As we go higher-up, the activations become increasingly abstract and less visually interpretable.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Higher-up presentations carry increasingly less info about the visual contents of the image, and increasingly more info related to the class of the image.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11th layer</a:t>
            </a:r>
            <a:endParaRPr/>
          </a:p>
        </p:txBody>
      </p:sp>
      <p:sp>
        <p:nvSpPr>
          <p:cNvPr id="218" name="Google Shape;218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0750" y="1197513"/>
            <a:ext cx="5040051" cy="332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12th layer</a:t>
            </a:r>
            <a:endParaRPr/>
          </a:p>
        </p:txBody>
      </p:sp>
      <p:sp>
        <p:nvSpPr>
          <p:cNvPr id="225" name="Google Shape;225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6" name="Google Shape;22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225" y="1204775"/>
            <a:ext cx="5293301" cy="3342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"/>
          <p:cNvSpPr txBox="1"/>
          <p:nvPr>
            <p:ph type="title"/>
          </p:nvPr>
        </p:nvSpPr>
        <p:spPr>
          <a:xfrm>
            <a:off x="1297500" y="469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Live streaming using a webcam..</a:t>
            </a:r>
            <a:endParaRPr/>
          </a:p>
        </p:txBody>
      </p:sp>
      <p:sp>
        <p:nvSpPr>
          <p:cNvPr id="232" name="Google Shape;232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2925" y="1614025"/>
            <a:ext cx="4293999" cy="286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Aim for the coming days..</a:t>
            </a:r>
            <a:endParaRPr/>
          </a:p>
        </p:txBody>
      </p:sp>
      <p:sp>
        <p:nvSpPr>
          <p:cNvPr id="239" name="Google Shape;239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on improving the accuracy of the test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Try to display the percentage accuracy of the emotion being detected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Try and implement the detection of gender of the person along with the already existing facial emotion detection in our project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245" name="Google Shape;245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This concludes our presentation.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311700" y="1172475"/>
            <a:ext cx="8520600" cy="3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/>
              <a:t>FER2013 dataset</a:t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</a:rPr>
              <a:t>Large, publicly available Face Expression Recognition(FER) dataset </a:t>
            </a:r>
            <a:endParaRPr sz="1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</a:rPr>
              <a:t>Consisting of 35,887 face crops</a:t>
            </a:r>
            <a:endParaRPr sz="1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</a:rPr>
              <a:t>The dataset is in terms of person age, face pose, and other factors</a:t>
            </a:r>
            <a:endParaRPr sz="1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highlight>
                  <a:srgbClr val="FFFFFF"/>
                </a:highlight>
              </a:rPr>
              <a:t>Reflecting realistic conditions. </a:t>
            </a:r>
            <a:endParaRPr sz="16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6425" y="1016025"/>
            <a:ext cx="2260575" cy="311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objective is to categorize the emotions into the following categories:</a:t>
            </a:r>
            <a:endParaRPr sz="105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Angry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Disgust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Fear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Happy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Sad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Surprise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Neutral</a:t>
            </a:r>
            <a:endParaRPr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6775" y="1961225"/>
            <a:ext cx="5911575" cy="274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summary</a:t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311700" y="12415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Recognizing emotions under controlled conditions  ---&gt;  Simpler. 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In naturalistic conditions like different poses, illumination, etc.---&gt; Challenging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Built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 a CNN model ---&gt; To</a:t>
            </a: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 identify Expressions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chemeClr val="lt1"/>
                </a:highlight>
              </a:rPr>
              <a:t>Live streaming ---&gt; Identifying Facial emotions live through a web-camera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model:</a:t>
            </a:r>
            <a:endParaRPr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3250" y="882400"/>
            <a:ext cx="4153724" cy="414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Train, validation and test accuracy:</a:t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7075" y="2992375"/>
            <a:ext cx="5481400" cy="16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7075" y="1089850"/>
            <a:ext cx="5481399" cy="169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Graphs:</a:t>
            </a:r>
            <a:endParaRPr/>
          </a:p>
        </p:txBody>
      </p:sp>
      <p:sp>
        <p:nvSpPr>
          <p:cNvPr id="177" name="Google Shape;177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6475" y="936950"/>
            <a:ext cx="5689524" cy="40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Visualizing the Convolutional network</a:t>
            </a:r>
            <a:endParaRPr/>
          </a:p>
        </p:txBody>
      </p:sp>
      <p:sp>
        <p:nvSpPr>
          <p:cNvPr id="184" name="Google Shape;184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Let’s consider  the  following image to see how the convolutional network works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pic>
        <p:nvPicPr>
          <p:cNvPr id="185" name="Google Shape;18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7100" y="2003900"/>
            <a:ext cx="2805125" cy="280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2 layers:</a:t>
            </a:r>
            <a:endParaRPr/>
          </a:p>
        </p:txBody>
      </p:sp>
      <p:sp>
        <p:nvSpPr>
          <p:cNvPr id="191" name="Google Shape;191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800" y="1152475"/>
            <a:ext cx="6977799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